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1123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La majuscule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T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189131" y="246432"/>
            <a:ext cx="5463646" cy="6512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photo d’un mot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charismatique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temple maya – une compotée d’ognons – un certain embonpoint – une fabuleuse farandole de desserts – un spectacle de marionnettes grandiose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B4ABDA8F-945B-4393-8F4D-1D1E7A89045F}"/>
              </a:ext>
            </a:extLst>
          </p:cNvPr>
          <p:cNvSpPr txBox="1">
            <a:spLocks/>
          </p:cNvSpPr>
          <p:nvPr/>
        </p:nvSpPr>
        <p:spPr>
          <a:xfrm>
            <a:off x="282291" y="6257728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B62482D-ED42-43E6-9C7C-B8EA1E58F91A}"/>
              </a:ext>
            </a:extLst>
          </p:cNvPr>
          <p:cNvSpPr txBox="1">
            <a:spLocks/>
          </p:cNvSpPr>
          <p:nvPr/>
        </p:nvSpPr>
        <p:spPr>
          <a:xfrm>
            <a:off x="282291" y="6257728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</p:spTree>
    <p:extLst>
      <p:ext uri="{BB962C8B-B14F-4D97-AF65-F5344CB8AC3E}">
        <p14:creationId xmlns:p14="http://schemas.microsoft.com/office/powerpoint/2010/main" val="34958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436" y="2344907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6731" y="2256581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dialogue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BFCDE4-A4C8-468F-90C4-6609D8A29576}"/>
              </a:ext>
            </a:extLst>
          </p:cNvPr>
          <p:cNvSpPr txBox="1"/>
          <p:nvPr/>
        </p:nvSpPr>
        <p:spPr>
          <a:xfrm>
            <a:off x="1930400" y="1033830"/>
            <a:ext cx="4337755" cy="998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Complète la fiche. </a:t>
            </a:r>
          </a:p>
          <a:p>
            <a:endParaRPr lang="fr-FR" dirty="0"/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99CABE1-DE15-463C-A314-A82CA982447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DFD44B8-004C-6D99-1B7A-D4C30A57A8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821" t="22208" r="50625" b="9159"/>
          <a:stretch/>
        </p:blipFill>
        <p:spPr>
          <a:xfrm>
            <a:off x="956404" y="1625559"/>
            <a:ext cx="4212771" cy="4706866"/>
          </a:xfrm>
          <a:prstGeom prst="rect">
            <a:avLst/>
          </a:prstGeom>
          <a:ln w="19050">
            <a:solidFill>
              <a:srgbClr val="F4944A"/>
            </a:solidFill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A45DD64-A413-3516-3D5A-44C745653D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857" t="22208" r="51250" b="7664"/>
          <a:stretch/>
        </p:blipFill>
        <p:spPr>
          <a:xfrm>
            <a:off x="6803570" y="660669"/>
            <a:ext cx="4060373" cy="5184729"/>
          </a:xfrm>
          <a:prstGeom prst="rect">
            <a:avLst/>
          </a:prstGeom>
          <a:ln w="19050">
            <a:solidFill>
              <a:srgbClr val="9EC979"/>
            </a:solidFill>
          </a:ln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132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Le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34</cp:revision>
  <dcterms:created xsi:type="dcterms:W3CDTF">2021-07-17T07:25:24Z</dcterms:created>
  <dcterms:modified xsi:type="dcterms:W3CDTF">2022-08-03T14:58:44Z</dcterms:modified>
</cp:coreProperties>
</file>